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72" r:id="rId5"/>
    <p:sldId id="273" r:id="rId6"/>
    <p:sldId id="259" r:id="rId7"/>
    <p:sldId id="262" r:id="rId8"/>
    <p:sldId id="274" r:id="rId9"/>
    <p:sldId id="263" r:id="rId10"/>
    <p:sldId id="275" r:id="rId11"/>
    <p:sldId id="264" r:id="rId12"/>
    <p:sldId id="265" r:id="rId13"/>
    <p:sldId id="266" r:id="rId14"/>
    <p:sldId id="276" r:id="rId15"/>
    <p:sldId id="277" r:id="rId16"/>
    <p:sldId id="267" r:id="rId17"/>
    <p:sldId id="269" r:id="rId18"/>
    <p:sldId id="268" r:id="rId19"/>
    <p:sldId id="278" r:id="rId20"/>
    <p:sldId id="279" r:id="rId21"/>
    <p:sldId id="270" r:id="rId22"/>
    <p:sldId id="281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3300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9547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596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470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08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41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8134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00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61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65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537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10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bg1"/>
            </a:gs>
            <a:gs pos="50000">
              <a:srgbClr val="0099FF"/>
            </a:gs>
            <a:gs pos="86000">
              <a:srgbClr val="FF33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70B94-55F1-4908-B3C3-05D947F738B5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8172-A25F-4CA5-A19F-1E6C8E051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572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48478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Arial Black" pitchFamily="34" charset="0"/>
              </a:rPr>
              <a:t>Славься Русь – Отчизна моя</a:t>
            </a:r>
            <a:endParaRPr lang="ru-RU" sz="72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626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2400" b="1"/>
              <a:t>Минин на площади Нижнего Новгорода, призывающий народ к пожертвованиям</a:t>
            </a:r>
          </a:p>
        </p:txBody>
      </p:sp>
      <p:pic>
        <p:nvPicPr>
          <p:cNvPr id="50180" name="Picture 4" descr="0_443c_e217a00c_XL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1285860"/>
            <a:ext cx="7535885" cy="4978319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8864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Собрать деньги на рать важно, но это ещё не главное. Главное – найти воинов в войско и полководца достойного. Остановили свой выбор нижегородцы на князе Дмитрии Пожарском – о нём по Руси шла добрая слава. Согласился князь возглавить войско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://bbss-nn.ru/bilds/132652123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5"/>
            <a:ext cx="2664296" cy="319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rtnow.ru/img/288000/2888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6186" y="3621358"/>
            <a:ext cx="416296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6570" y="4221088"/>
            <a:ext cx="42934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Воевода найден, и войско со всей Руси собрано, осталось только его вооружить, как полагается. Долго ли, коротко ли, но изготовили нижегородские мастера оружие и доспехи.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9666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11960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Меч – старинное холодное оружие с длинным прямым клинком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32656"/>
            <a:ext cx="3851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Кольчуга – старинный воинский доспех в виде рубашки из металлических колец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7463"/>
            <a:ext cx="194916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http://upload.wikimedia.org/wikipedia/commons/f/fa/Chainmail_closeup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32820"/>
            <a:ext cx="152848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1" y="3740362"/>
            <a:ext cx="5076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Шлем – старинный металлический защитный воинский головной убор</a:t>
            </a:r>
            <a:endParaRPr lang="ru-RU" dirty="0" smtClean="0"/>
          </a:p>
        </p:txBody>
      </p:sp>
      <p:pic>
        <p:nvPicPr>
          <p:cNvPr id="6150" name="Picture 6" descr="http://armoury.ru/uploads/posts/2012-03/1331662367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55202"/>
            <a:ext cx="3016771" cy="237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ikolyaski.ru/UserFiles/sword-mech-kladenec_govorit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5157192"/>
            <a:ext cx="3850945" cy="92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3630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onst-info.narod.ru/pictures/min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341"/>
            <a:ext cx="3960440" cy="248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422341"/>
            <a:ext cx="35957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И вот настал день, когда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провожали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ратников на битву. Грянули медью колокола.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Ударили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со стен пушки, развернулось и затрепетало на ветру княжеское знамя Дмитрия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Пожарского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170" name="Picture 2" descr="http://upload.wikimedia.org/wikipedia/commons/9/9a/Lissn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9101" y="3693130"/>
            <a:ext cx="3808733" cy="279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670" y="3787006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И вот сошлись противники в страшной сече. Тяжело было русским воинам, осада московского Кремля продолжалась несколько дней. Наконец обессилели враги, сдались войску Минина и Пожарского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536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Кузьма Минин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Минин Кузьма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Захарьевич,</a:t>
            </a:r>
          </a:p>
          <a:p>
            <a:pPr>
              <a:buFont typeface="Wingdings" pitchFamily="2" charset="2"/>
              <a:buNone/>
            </a:pPr>
            <a:r>
              <a:rPr lang="ru-RU"/>
              <a:t>по прозванью Сухорук,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один из</a:t>
            </a:r>
          </a:p>
          <a:p>
            <a:pPr>
              <a:buFont typeface="Wingdings" pitchFamily="2" charset="2"/>
              <a:buNone/>
            </a:pPr>
            <a:r>
              <a:rPr lang="ru-RU"/>
              <a:t>   « освободителей   Отечества» от поляков в 1612 г.</a:t>
            </a:r>
          </a:p>
        </p:txBody>
      </p:sp>
      <p:pic>
        <p:nvPicPr>
          <p:cNvPr id="51207" name="Picture 7" descr="Minin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62538" y="1600200"/>
            <a:ext cx="3830637" cy="4924425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Дмитрий Пожарский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Князь, воевода,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глава Второго   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ополчения, </a:t>
            </a:r>
          </a:p>
          <a:p>
            <a:pPr>
              <a:buFont typeface="Wingdings" pitchFamily="2" charset="2"/>
              <a:buNone/>
            </a:pPr>
            <a:r>
              <a:rPr lang="ru-RU"/>
              <a:t>с 1613 года боярин.    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Происходил 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из старинного обедневшего рода</a:t>
            </a:r>
          </a:p>
          <a:p>
            <a:pPr>
              <a:buFont typeface="Wingdings" pitchFamily="2" charset="2"/>
              <a:buNone/>
            </a:pPr>
            <a:r>
              <a:rPr lang="ru-RU"/>
              <a:t>князей Стародубских </a:t>
            </a:r>
          </a:p>
        </p:txBody>
      </p:sp>
      <p:pic>
        <p:nvPicPr>
          <p:cNvPr id="53255" name="Picture 7" descr="726cd798c2e2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00200"/>
            <a:ext cx="3794125" cy="499745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480" y="7892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Славил народ освободителей земли русской. И чаще всего звучали имена князя Дмитрия Пожарского и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Козьмы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Минина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9218" name="Picture 2" descr="http://whatithinkabout.info/uploads/ru/RSeixMHWY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2123" y="188641"/>
            <a:ext cx="285377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3718679"/>
            <a:ext cx="3718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Бегут годы,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но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есть страницы истории, которые ни зачеркнуть, ни забыть нельзя, как нельзя забыть людей, жизнью своей возвеличивших родную землю. Такими были Дмитрий Пожарский и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Козьма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Минин, такими остались в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веках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" name="Picture 4" descr="http://www.shishkin-gallery.ru/images/item/item_13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960" y="3766391"/>
            <a:ext cx="4680520" cy="272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9099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Добрый памятник поставлен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Двум героям всей страной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В знак того, что был избавлен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От бесчестья край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родной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Picture 4" descr="http://img11.nnm.ru/d/d/4/4/6/a216aafb4024e3116b0171b03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8308" y="1663333"/>
            <a:ext cx="4856183" cy="364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9344" y="5445224"/>
            <a:ext cx="3312368" cy="1304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«Гражданину Минину</a:t>
            </a:r>
            <a:endParaRPr lang="ru-RU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И князю Пожарскому -</a:t>
            </a:r>
            <a:endParaRPr lang="ru-RU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Благодарная Россия»</a:t>
            </a:r>
            <a:endParaRPr lang="ru-RU" dirty="0">
              <a:solidFill>
                <a:srgbClr val="00206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8832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arms-expo.ru/im.xp/050055050055055052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095648" cy="300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1361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Что же такое 4 Ноября для русского народа?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b="1" dirty="0"/>
              <a:t>Праздник ДЕНЬ НАРОДНОГО ЕДИНСТВА -  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        дань глубокого уважения к тем    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         знаменательным страницам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        отечественной истории, когда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патриотизм и гражданственность помогли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нашему народу объединиться и защитить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страну от захватчиков. Преодолеть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       времена безвластия и укрепить 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/>
              <a:t>            Российское государство.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168" y="692696"/>
            <a:ext cx="8640960" cy="4387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С историей не спорят, с историей живут,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Она объединяет на подвиг и на труд.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Едино государство, когда един народ,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Когда великой силой он движется вперёд.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Врага он побеждает, встав, как один, на бой,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И Русь освобождает, и жертвует собой.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Во славу тех героев живём одной судьбой,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66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Сегодня День единства мы празднуем с тобой.</a:t>
            </a:r>
            <a:endParaRPr lang="ru-RU" sz="2400" dirty="0">
              <a:solidFill>
                <a:srgbClr val="000066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882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9144000" cy="5761037"/>
          </a:xfrm>
        </p:spPr>
        <p:txBody>
          <a:bodyPr>
            <a:noAutofit/>
          </a:bodyPr>
          <a:lstStyle/>
          <a:p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   4 ноября – это день единства всех российских народов;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    4 ноября – это день спасения России от самой большой опасности, которая когда-либо ей грозила;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4 ноября – это возрожденный праздник со своей историей</a:t>
            </a:r>
            <a:r>
              <a:rPr lang="ru-RU" sz="2800" b="1" dirty="0" smtClean="0"/>
              <a:t>;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4 ноября – это день памяти Казанской иконы Божией Матери.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626427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1800" b="1" dirty="0">
                <a:latin typeface="Arial Black" pitchFamily="34" charset="0"/>
              </a:rPr>
              <a:t>ДЕНЬ НАРОДНОГО ЕДИНСТВА</a:t>
            </a: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С историей не спорят, 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С историей живут,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Она объединяет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На подвиг и на труд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Едино государство,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Когда един народ,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Когда великой силой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Он движется вперед.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Врага он побеждает,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Объединившись в бой,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И Русь освобождает,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И жертвует собой.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Во славу тех героев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Живем одной судьбой,</a:t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>
                <a:latin typeface="Arial Black" pitchFamily="34" charset="0"/>
              </a:rPr>
              <a:t>Сегодня День </a:t>
            </a:r>
            <a:r>
              <a:rPr lang="ru-RU" sz="1800" dirty="0" smtClean="0">
                <a:latin typeface="Arial Black" pitchFamily="34" charset="0"/>
              </a:rPr>
              <a:t>единства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Мы празднуем с тобой!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dne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351838" cy="6178550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7" name="Picture 5" descr="4noaybr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74638"/>
            <a:ext cx="7704137" cy="6249987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den_narod_edinstva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857232"/>
            <a:ext cx="4608513" cy="5383228"/>
          </a:xfrm>
          <a:noFill/>
          <a:ln/>
        </p:spPr>
      </p:pic>
      <p:sp>
        <p:nvSpPr>
          <p:cNvPr id="3379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33375"/>
            <a:ext cx="2447925" cy="6148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60350"/>
            <a:ext cx="4038600" cy="6337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3200"/>
          </a:p>
          <a:p>
            <a:pPr>
              <a:buFont typeface="Wingdings" pitchFamily="2" charset="2"/>
              <a:buNone/>
            </a:pPr>
            <a:endParaRPr lang="ru-RU" sz="3200"/>
          </a:p>
          <a:p>
            <a:pPr>
              <a:buFont typeface="Wingdings" pitchFamily="2" charset="2"/>
              <a:buNone/>
            </a:pPr>
            <a:r>
              <a:rPr lang="ru-RU" sz="3200"/>
              <a:t>        С 2005 года –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     4 ноября-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государственный  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      праздник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        «День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     народного     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           единства»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516563"/>
            <a:ext cx="8229600" cy="1012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4 ноября – день Казанской иконы Божией Матери с 1612 года</a:t>
            </a:r>
          </a:p>
        </p:txBody>
      </p:sp>
      <p:pic>
        <p:nvPicPr>
          <p:cNvPr id="38916" name="Picture 4" descr="kazanskaya3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56" y="214290"/>
            <a:ext cx="5524518" cy="5327650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txBody>
          <a:bodyPr/>
          <a:lstStyle/>
          <a:p>
            <a:r>
              <a:rPr lang="ru-RU"/>
              <a:t> А теперь перенесемся </a:t>
            </a:r>
            <a:br>
              <a:rPr lang="ru-RU"/>
            </a:br>
            <a:r>
              <a:rPr lang="ru-RU"/>
              <a:t>на 400 лет назад в начало XVII века, когда в России началась Смута великая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art.rodolad.ru/portfolio/bogy/peresv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90151"/>
            <a:ext cx="3970645" cy="55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perunica.ru/uploads/posts/2009-10/1256320842_teni-zabytyx-predkov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3336305" cy="229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etiperuna.ru/wp-content/uploads/2012/04/r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80" y="172052"/>
            <a:ext cx="3024336" cy="243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5855" y="172052"/>
            <a:ext cx="57140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Давным-давно, в стародавние века, в древние времена, жили-были на земле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русичи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429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05588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Но вот пришёл недобрый день и час, навалились беды-несчастья, злые напасти на землю Русскую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393"/>
          <a:stretch/>
        </p:blipFill>
        <p:spPr bwMode="auto">
          <a:xfrm>
            <a:off x="5796136" y="188640"/>
            <a:ext cx="250542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51330" y="45811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Заметили враги, что ослабела Русь от раздоров да голода, обрадовались и выступили в поход на Москву. Воевать задумали обманом – царя с собою привели фальшивого, самозваного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6" name="Picture 4" descr="http://www.factruz.ru/history_mistery/images/dmitriy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636" y="3199048"/>
            <a:ext cx="2457030" cy="276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8818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Смерть Бориса Годунова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В 1605 году умер русский царь Борис Годунов.</a:t>
            </a:r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Для России начался трагический период её истории, получивший название «Смутное время»</a:t>
            </a:r>
          </a:p>
        </p:txBody>
      </p:sp>
      <p:pic>
        <p:nvPicPr>
          <p:cNvPr id="41990" name="Picture 6" descr="1006271_PH08083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484313"/>
            <a:ext cx="4032250" cy="5184775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Но нашёлся на земле русской, в краю нижегородском удалой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человек </a:t>
            </a:r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Козьма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Минин.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Понял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Минин, что надо не прятаться от напасти, а постоять за себя да за родимую землю, выступить против Самозванца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4797152"/>
            <a:ext cx="3923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Принялся </a:t>
            </a:r>
            <a:r>
              <a:rPr lang="ru-RU" dirty="0" err="1">
                <a:solidFill>
                  <a:srgbClr val="002060"/>
                </a:solidFill>
                <a:latin typeface="Arial Black" pitchFamily="34" charset="0"/>
              </a:rPr>
              <a:t>Козьма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Минин собирать силы и средства на освобождение Отечества</a:t>
            </a:r>
          </a:p>
        </p:txBody>
      </p:sp>
      <p:pic>
        <p:nvPicPr>
          <p:cNvPr id="4098" name="Picture 2" descr="http://www.pravda-nn.ru/upl/newspapers/src/51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0215"/>
            <a:ext cx="2713484" cy="343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z-rus.ru/images/pic/history/9_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429186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04016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603</Words>
  <Application>Microsoft Office PowerPoint</Application>
  <PresentationFormat>Экран (4:3)</PresentationFormat>
  <Paragraphs>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 А теперь перенесемся  на 400 лет назад в начало XVII века, когда в России началась Смута великая </vt:lpstr>
      <vt:lpstr>Слайд 6</vt:lpstr>
      <vt:lpstr>Слайд 7</vt:lpstr>
      <vt:lpstr>Смерть Бориса Годунова</vt:lpstr>
      <vt:lpstr>Слайд 9</vt:lpstr>
      <vt:lpstr>Минин на площади Нижнего Новгорода, призывающий народ к пожертвованиям</vt:lpstr>
      <vt:lpstr>Слайд 11</vt:lpstr>
      <vt:lpstr>Слайд 12</vt:lpstr>
      <vt:lpstr>Слайд 13</vt:lpstr>
      <vt:lpstr>Кузьма Минин</vt:lpstr>
      <vt:lpstr>Дмитрий Пожарский</vt:lpstr>
      <vt:lpstr>Слайд 16</vt:lpstr>
      <vt:lpstr>Слайд 17</vt:lpstr>
      <vt:lpstr>Слайд 18</vt:lpstr>
      <vt:lpstr>Что же такое 4 Ноября для русского народа? </vt:lpstr>
      <vt:lpstr>    4 ноября – это день единства всех российских народов;      4 ноября – это день спасения России от самой большой опасности, которая когда-либо ей грозила;  4 ноября – это возрожденный праздник со своей историей;  4 ноября – это день памяти Казанской иконы Божией Матери.</vt:lpstr>
      <vt:lpstr>ДЕНЬ НАРОДНОГО ЕДИНСТВА  С историей не спорят,  С историей живут, Она объединяет На подвиг и на труд  Едино государство, Когда един народ, Когда великой силой Он движется вперед.  Врага он побеждает, Объединившись в бой, И Русь освобождает, И жертвует собой.  Во славу тех героев Живем одной судьбой, Сегодня День единства Мы празднуем с тобой!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Admin</cp:lastModifiedBy>
  <cp:revision>10</cp:revision>
  <dcterms:created xsi:type="dcterms:W3CDTF">2013-10-28T13:41:21Z</dcterms:created>
  <dcterms:modified xsi:type="dcterms:W3CDTF">2016-11-07T00:37:28Z</dcterms:modified>
</cp:coreProperties>
</file>